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537"/>
    <p:restoredTop sz="62147"/>
  </p:normalViewPr>
  <p:slideViewPr>
    <p:cSldViewPr snapToGrid="0" snapToObjects="1">
      <p:cViewPr varScale="1">
        <p:scale>
          <a:sx n="65" d="100"/>
          <a:sy n="65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CA10B-1436-9847-BD25-BF8175D187ED}" type="datetimeFigureOut">
              <a:rPr kumimoji="1" lang="zh-TW" altLang="en-US" smtClean="0"/>
              <a:t>2018/7/9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F3D7D-D5D2-5C48-A8E3-C3F642C121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003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第一个分法：很多都没分对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所以是</a:t>
            </a:r>
            <a:r>
              <a:rPr kumimoji="1" lang="en-US" altLang="zh-CN" dirty="0" err="1" smtClean="0"/>
              <a:t>underfitting</a:t>
            </a:r>
            <a:endParaRPr kumimoji="1" lang="en-US" altLang="zh-CN" dirty="0" smtClean="0"/>
          </a:p>
          <a:p>
            <a:r>
              <a:rPr kumimoji="1" lang="en-US" altLang="zh-TW" dirty="0" smtClean="0"/>
              <a:t>2.</a:t>
            </a:r>
            <a:r>
              <a:rPr kumimoji="1" lang="zh-CN" altLang="en-US" dirty="0" smtClean="0"/>
              <a:t>第二个刚好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第三个：虽然都分对了但是</a:t>
            </a:r>
            <a:r>
              <a:rPr kumimoji="1" lang="en-US" altLang="zh-CN" dirty="0" smtClean="0"/>
              <a:t>overfitting</a:t>
            </a:r>
            <a:r>
              <a:rPr kumimoji="1" lang="zh-CN" altLang="en-US" dirty="0" smtClean="0"/>
              <a:t>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3D7D-D5D2-5C48-A8E3-C3F642C121D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6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CN" altLang="en-US" dirty="0" smtClean="0"/>
              <a:t>首先老师分成了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类：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第一：</a:t>
            </a:r>
            <a:r>
              <a:rPr kumimoji="1" lang="en-US" altLang="zh-CN" dirty="0" smtClean="0"/>
              <a:t>high variance(low bias)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第二：</a:t>
            </a:r>
            <a:r>
              <a:rPr kumimoji="1" lang="en-US" altLang="zh-CN" dirty="0" smtClean="0"/>
              <a:t>high bias</a:t>
            </a:r>
            <a:r>
              <a:rPr kumimoji="1" lang="zh-CN" altLang="en-US" dirty="0" smtClean="0"/>
              <a:t>（本来误差就大了，但是方差和误差差不多大）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第三：</a:t>
            </a:r>
            <a:r>
              <a:rPr kumimoji="1" lang="en-US" altLang="zh-CN" dirty="0" smtClean="0"/>
              <a:t>high bias and high variance</a:t>
            </a:r>
            <a:r>
              <a:rPr kumimoji="1" lang="zh-CN" altLang="en-US" dirty="0" smtClean="0"/>
              <a:t>（本来误差就大了，但是方差更大）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第四：</a:t>
            </a:r>
            <a:r>
              <a:rPr kumimoji="1" lang="en-US" altLang="zh-CN" dirty="0" smtClean="0"/>
              <a:t>low</a:t>
            </a:r>
            <a:r>
              <a:rPr kumimoji="1" lang="en-US" altLang="zh-CN" baseline="0" dirty="0" smtClean="0"/>
              <a:t> bias and low variance</a:t>
            </a:r>
          </a:p>
          <a:p>
            <a:endParaRPr kumimoji="1" lang="en-US" altLang="zh-TW" baseline="0" dirty="0" smtClean="0"/>
          </a:p>
          <a:p>
            <a:endParaRPr kumimoji="1" lang="en-US" altLang="zh-TW" baseline="0" dirty="0" smtClean="0"/>
          </a:p>
          <a:p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如何判断是不是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bias</a:t>
            </a:r>
          </a:p>
          <a:p>
            <a:r>
              <a:rPr kumimoji="1" lang="zh-CN" altLang="en-US" baseline="0" dirty="0" smtClean="0"/>
              <a:t>我们还是有一个标准的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例如：如果要人来判断：</a:t>
            </a:r>
            <a:r>
              <a:rPr kumimoji="1" lang="en-US" altLang="zh-CN" baseline="0" dirty="0" smtClean="0"/>
              <a:t>error = 0%</a:t>
            </a:r>
          </a:p>
          <a:p>
            <a:pPr algn="l"/>
            <a:r>
              <a:rPr kumimoji="1" lang="zh-CN" altLang="en-US" baseline="0" dirty="0" smtClean="0"/>
              <a:t>那么</a:t>
            </a:r>
            <a:r>
              <a:rPr kumimoji="1" lang="en-US" altLang="zh-CN" baseline="0" dirty="0" smtClean="0"/>
              <a:t>train set error = 1%</a:t>
            </a:r>
            <a:r>
              <a:rPr kumimoji="1" lang="zh-CN" altLang="en-US" baseline="0" dirty="0" smtClean="0"/>
              <a:t>就是</a:t>
            </a:r>
            <a:r>
              <a:rPr kumimoji="1" lang="en-US" altLang="zh-CN" baseline="0" dirty="0" smtClean="0"/>
              <a:t>low bias, </a:t>
            </a:r>
          </a:p>
          <a:p>
            <a:pPr algn="l"/>
            <a:r>
              <a:rPr kumimoji="1" lang="en-US" altLang="zh-CN" baseline="0" dirty="0" smtClean="0"/>
              <a:t>Train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error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=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15%</a:t>
            </a:r>
            <a:r>
              <a:rPr kumimoji="1" lang="zh-CN" altLang="en-US" baseline="0" dirty="0" smtClean="0"/>
              <a:t>就是</a:t>
            </a:r>
            <a:r>
              <a:rPr kumimoji="1" lang="en-US" altLang="zh-CN" baseline="0" dirty="0" smtClean="0"/>
              <a:t>high bias</a:t>
            </a:r>
          </a:p>
          <a:p>
            <a:pPr algn="l"/>
            <a:endParaRPr kumimoji="1" lang="en-US" altLang="zh-TW" baseline="0" dirty="0" smtClean="0"/>
          </a:p>
          <a:p>
            <a:pPr algn="l"/>
            <a:r>
              <a:rPr kumimoji="1" lang="zh-CN" altLang="en-US" baseline="0" dirty="0" smtClean="0"/>
              <a:t>但是！！如果图片就是模糊的</a:t>
            </a:r>
            <a:endParaRPr kumimoji="1" lang="en-US" altLang="zh-CN" baseline="0" dirty="0" smtClean="0"/>
          </a:p>
          <a:p>
            <a:pPr algn="l"/>
            <a:r>
              <a:rPr kumimoji="1" lang="zh-CN" altLang="en-US" baseline="0" dirty="0" smtClean="0"/>
              <a:t>那么要人来判断，可能</a:t>
            </a:r>
            <a:r>
              <a:rPr kumimoji="1" lang="en-US" altLang="zh-CN" baseline="0" dirty="0" smtClean="0"/>
              <a:t>error </a:t>
            </a:r>
            <a:r>
              <a:rPr kumimoji="1" lang="zh-CN" altLang="en-US" baseline="0" dirty="0" smtClean="0"/>
              <a:t>也是 </a:t>
            </a:r>
            <a:r>
              <a:rPr kumimoji="1" lang="en-US" altLang="zh-CN" baseline="0" dirty="0" smtClean="0"/>
              <a:t>15%</a:t>
            </a:r>
          </a:p>
          <a:p>
            <a:pPr algn="l"/>
            <a:r>
              <a:rPr kumimoji="1" lang="zh-CN" altLang="en-US" baseline="0" dirty="0" smtClean="0"/>
              <a:t>那么这样的话</a:t>
            </a:r>
            <a:r>
              <a:rPr kumimoji="1" lang="en-US" altLang="zh-CN" baseline="0" dirty="0" smtClean="0"/>
              <a:t>train set error = 15%</a:t>
            </a:r>
            <a:r>
              <a:rPr kumimoji="1" lang="zh-CN" altLang="en-US" baseline="0" dirty="0" smtClean="0"/>
              <a:t>就不再是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了</a:t>
            </a:r>
            <a:endParaRPr kumimoji="1" lang="en-US" altLang="zh-CN" baseline="0" dirty="0" smtClean="0"/>
          </a:p>
          <a:p>
            <a:pPr algn="l"/>
            <a:endParaRPr kumimoji="1" lang="en-US" altLang="zh-TW" baseline="0" dirty="0" smtClean="0"/>
          </a:p>
          <a:p>
            <a:pPr algn="l"/>
            <a:r>
              <a:rPr kumimoji="1" lang="zh-CN" altLang="en-US" baseline="0" dirty="0" smtClean="0"/>
              <a:t>这里的</a:t>
            </a:r>
            <a:r>
              <a:rPr kumimoji="1" lang="en-US" altLang="zh-CN" baseline="0" dirty="0" smtClean="0"/>
              <a:t>human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error</a:t>
            </a:r>
            <a:r>
              <a:rPr kumimoji="1" lang="zh-CN" altLang="en-US" baseline="0" dirty="0" smtClean="0"/>
              <a:t>成为：</a:t>
            </a:r>
            <a:endParaRPr kumimoji="1" lang="en-US" altLang="zh-CN" baseline="0" dirty="0" smtClean="0"/>
          </a:p>
          <a:p>
            <a:pPr algn="l"/>
            <a:r>
              <a:rPr kumimoji="1" lang="en-US" altLang="zh-TW" baseline="0" dirty="0" smtClean="0"/>
              <a:t>Optimal (Bayes) error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3D7D-D5D2-5C48-A8E3-C3F642C121D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482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在紫色部分标示的分类器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同时具有高偏差和高方差的问题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从图上看，这里的偏差很高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虽然某种程度上来说 它正确地区分了这个叉样本和这个圈样本。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过拟合了这两个孤立的样本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我们称这个分类算法是高偏差的，因为它几乎是直线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同时它也是高方差的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因为它在中间用极为扭曲的算法，对两个孤立的甚至可能是错误的样本进行了拟合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我的理解：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该分对的没分对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然后质量差的样本（例如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liar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）却分对了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这种诡异的情况，在二维空间上貌似不可能，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但是当你有相当高维度的输入特征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时候，就有可能了。</a:t>
            </a: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原因在于，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可能在获取特征的过程中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一些地方遇到了高偏差的问题，一些地方遇到了高方差的问题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3D7D-D5D2-5C48-A8E3-C3F642C121D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501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CN" altLang="en-US" dirty="0" smtClean="0"/>
              <a:t>第一个看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是否有 </a:t>
            </a:r>
            <a:r>
              <a:rPr kumimoji="1" lang="en-US" altLang="zh-CN" dirty="0" smtClean="0"/>
              <a:t>high bias?</a:t>
            </a:r>
          </a:p>
          <a:p>
            <a:r>
              <a:rPr kumimoji="1" lang="zh-CN" altLang="en-US" dirty="0" smtClean="0"/>
              <a:t>怎么看：看</a:t>
            </a:r>
            <a:r>
              <a:rPr kumimoji="1" lang="en-US" altLang="zh-CN" dirty="0" smtClean="0"/>
              <a:t>training data set error.</a:t>
            </a:r>
          </a:p>
          <a:p>
            <a:r>
              <a:rPr kumimoji="1" lang="zh-CN" altLang="en-US" dirty="0" smtClean="0"/>
              <a:t>如果有怎么办：增加</a:t>
            </a:r>
            <a:r>
              <a:rPr kumimoji="1" lang="en-US" altLang="zh-CN" dirty="0" smtClean="0"/>
              <a:t>layer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（可能会更好）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增加</a:t>
            </a:r>
            <a:r>
              <a:rPr kumimoji="1" lang="en-US" altLang="zh-CN" baseline="0" dirty="0" smtClean="0"/>
              <a:t>unit</a:t>
            </a:r>
            <a:r>
              <a:rPr kumimoji="1" lang="zh-CN" altLang="en-US" baseline="0" dirty="0" smtClean="0"/>
              <a:t>（可能会更好）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增加</a:t>
            </a:r>
            <a:r>
              <a:rPr kumimoji="1" lang="en-US" altLang="zh-CN" baseline="0" dirty="0" smtClean="0"/>
              <a:t>iteration(</a:t>
            </a:r>
            <a:r>
              <a:rPr kumimoji="1" lang="zh-CN" altLang="en-US" baseline="0" dirty="0" smtClean="0"/>
              <a:t>不会更差</a:t>
            </a:r>
            <a:r>
              <a:rPr kumimoji="1" lang="en-US" altLang="zh-CN" baseline="0" dirty="0" smtClean="0"/>
              <a:t>),</a:t>
            </a:r>
            <a:r>
              <a:rPr kumimoji="1" lang="zh-CN" altLang="en-US" baseline="0" dirty="0" smtClean="0"/>
              <a:t> 换更好的</a:t>
            </a:r>
            <a:r>
              <a:rPr kumimoji="1" lang="en-US" altLang="zh-CN" baseline="0" dirty="0" err="1" smtClean="0"/>
              <a:t>algo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找一个更好的</a:t>
            </a:r>
            <a:r>
              <a:rPr kumimoji="1" lang="en-US" altLang="zh-CN" baseline="0" dirty="0" smtClean="0"/>
              <a:t>neural network architecture</a:t>
            </a:r>
          </a:p>
          <a:p>
            <a:r>
              <a:rPr kumimoji="1" lang="zh-CN" altLang="en-US" baseline="0" dirty="0" smtClean="0"/>
              <a:t>结果：</a:t>
            </a:r>
            <a:r>
              <a:rPr kumimoji="1" lang="en-US" altLang="zh-CN" baseline="0" dirty="0" smtClean="0"/>
              <a:t>training set error</a:t>
            </a:r>
            <a:r>
              <a:rPr kumimoji="1" lang="zh-CN" altLang="en-US" baseline="0" dirty="0" smtClean="0"/>
              <a:t>会减小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当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reduce</a:t>
            </a:r>
            <a:r>
              <a:rPr kumimoji="1" lang="zh-CN" altLang="en-US" baseline="0" dirty="0" smtClean="0"/>
              <a:t>了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我们就看有无</a:t>
            </a:r>
            <a:r>
              <a:rPr kumimoji="1" lang="en-US" altLang="zh-CN" baseline="0" dirty="0" smtClean="0"/>
              <a:t>high variance</a:t>
            </a:r>
          </a:p>
          <a:p>
            <a:r>
              <a:rPr kumimoji="1" lang="zh-CN" altLang="en-US" dirty="0" smtClean="0"/>
              <a:t>怎么看：</a:t>
            </a:r>
            <a:r>
              <a:rPr kumimoji="1" lang="en-US" altLang="zh-CN" dirty="0" smtClean="0"/>
              <a:t>dev</a:t>
            </a:r>
            <a:r>
              <a:rPr kumimoji="1" lang="en-US" altLang="zh-CN" baseline="0" dirty="0" smtClean="0"/>
              <a:t> 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error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然后怎么减小：</a:t>
            </a:r>
            <a:r>
              <a:rPr kumimoji="1" lang="en-US" altLang="zh-CN" baseline="0" dirty="0" smtClean="0"/>
              <a:t>regularization,</a:t>
            </a:r>
            <a:r>
              <a:rPr kumimoji="1" lang="zh-CN" altLang="en-US" baseline="0" dirty="0" smtClean="0"/>
              <a:t>更好的</a:t>
            </a:r>
            <a:r>
              <a:rPr kumimoji="1" lang="en-US" altLang="zh-CN" baseline="0" dirty="0" smtClean="0"/>
              <a:t>neural network architecture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但是一般</a:t>
            </a:r>
            <a:r>
              <a:rPr kumimoji="1" lang="en-US" altLang="zh-CN" baseline="0" dirty="0" smtClean="0"/>
              <a:t>bias </a:t>
            </a:r>
            <a:r>
              <a:rPr kumimoji="1" lang="zh-CN" altLang="en-US" baseline="0" dirty="0" smtClean="0"/>
              <a:t>和 </a:t>
            </a:r>
            <a:r>
              <a:rPr kumimoji="1" lang="en-US" altLang="zh-CN" baseline="0" dirty="0" err="1" smtClean="0"/>
              <a:t>vairance</a:t>
            </a:r>
            <a:r>
              <a:rPr kumimoji="1" lang="zh-CN" altLang="en-US" baseline="0" dirty="0" smtClean="0"/>
              <a:t>是此消彼长的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所以有个</a:t>
            </a:r>
            <a:r>
              <a:rPr kumimoji="1" lang="en-US" altLang="zh-CN" baseline="0" dirty="0" smtClean="0"/>
              <a:t>tradeoff</a:t>
            </a:r>
          </a:p>
          <a:p>
            <a:r>
              <a:rPr kumimoji="1" lang="zh-CN" altLang="en-US" baseline="0" dirty="0" smtClean="0"/>
              <a:t>在</a:t>
            </a:r>
            <a:r>
              <a:rPr kumimoji="1" lang="en-US" altLang="zh-CN" baseline="0" dirty="0" smtClean="0"/>
              <a:t>dl</a:t>
            </a:r>
            <a:r>
              <a:rPr kumimoji="1" lang="zh-CN" altLang="en-US" baseline="0" dirty="0" smtClean="0"/>
              <a:t>的前期：人们无法</a:t>
            </a:r>
            <a:r>
              <a:rPr kumimoji="1" lang="en-US" altLang="zh-CN" baseline="0" dirty="0" smtClean="0"/>
              <a:t>reduce one without hurting another</a:t>
            </a:r>
          </a:p>
          <a:p>
            <a:r>
              <a:rPr kumimoji="1" lang="zh-CN" altLang="en-US" baseline="0" dirty="0" smtClean="0"/>
              <a:t>但是现在却可以了：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例如：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Bigger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</a:t>
            </a:r>
            <a:r>
              <a:rPr kumimoji="1" lang="zh-CN" altLang="en-US" baseline="0" dirty="0" smtClean="0"/>
              <a:t>：可以减小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的同时，不增大方差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Bigger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：通常是可以减少方差，于此同时，不增加</a:t>
            </a:r>
            <a:r>
              <a:rPr kumimoji="1" lang="en-US" altLang="zh-CN" baseline="0" dirty="0" smtClean="0"/>
              <a:t>bias</a:t>
            </a: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has been one of the big reasons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deep learning has been so useful for supervised learning,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之后我们会讲到</a:t>
            </a:r>
            <a:r>
              <a:rPr kumimoji="1" lang="en-US" altLang="zh-CN" baseline="0" dirty="0" smtClean="0"/>
              <a:t>regularization</a:t>
            </a:r>
          </a:p>
          <a:p>
            <a:endParaRPr kumimoji="1" lang="en-US" altLang="zh-CN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3D7D-D5D2-5C48-A8E3-C3F642C121D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17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customXml" Target="../ink/ink2.xml"/><Relationship Id="rId6" Type="http://schemas.openxmlformats.org/officeDocument/2006/relationships/image" Target="../media/image5.png"/><Relationship Id="rId7" Type="http://schemas.openxmlformats.org/officeDocument/2006/relationships/customXml" Target="../ink/ink3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customXml" Target="../ink/ink4.xm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424</Words>
  <Application>Microsoft Macintosh PowerPoint</Application>
  <PresentationFormat>寬螢幕</PresentationFormat>
  <Paragraphs>85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</cp:revision>
  <dcterms:created xsi:type="dcterms:W3CDTF">2017-07-10T20:19:53Z</dcterms:created>
  <dcterms:modified xsi:type="dcterms:W3CDTF">2018-07-09T19:28:45Z</dcterms:modified>
</cp:coreProperties>
</file>